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7" r:id="rId2"/>
    <p:sldId id="289" r:id="rId3"/>
    <p:sldId id="375" r:id="rId4"/>
    <p:sldId id="374" r:id="rId5"/>
    <p:sldId id="376" r:id="rId6"/>
    <p:sldId id="377" r:id="rId7"/>
    <p:sldId id="378" r:id="rId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3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26778-47CF-4CE4-9D11-024076CA2438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C9F64627-41B5-4DD6-BE48-FA4821D17E1D}">
      <dgm:prSet phldrT="[Tekst]" custT="1"/>
      <dgm:spPr/>
      <dgm:t>
        <a:bodyPr/>
        <a:lstStyle/>
        <a:p>
          <a:r>
            <a:rPr lang="pl-PL" sz="1800" b="1" dirty="0">
              <a:solidFill>
                <a:srgbClr val="C00000"/>
              </a:solidFill>
            </a:rPr>
            <a:t>ODN</a:t>
          </a:r>
        </a:p>
        <a:p>
          <a:r>
            <a:rPr lang="pl-PL" sz="1400" b="1" dirty="0"/>
            <a:t>Jako statutowa działalność</a:t>
          </a:r>
        </a:p>
      </dgm:t>
    </dgm:pt>
    <dgm:pt modelId="{12A5A627-D441-4FB2-845E-8ED8A16ECB59}" type="parTrans" cxnId="{5DC41755-72CF-4770-AC11-72EB6750868F}">
      <dgm:prSet/>
      <dgm:spPr/>
      <dgm:t>
        <a:bodyPr/>
        <a:lstStyle/>
        <a:p>
          <a:endParaRPr lang="pl-PL"/>
        </a:p>
      </dgm:t>
    </dgm:pt>
    <dgm:pt modelId="{BEA021D3-8192-42B3-B8C7-16E88C01BBE4}" type="sibTrans" cxnId="{5DC41755-72CF-4770-AC11-72EB6750868F}">
      <dgm:prSet/>
      <dgm:spPr/>
      <dgm:t>
        <a:bodyPr/>
        <a:lstStyle/>
        <a:p>
          <a:endParaRPr lang="pl-PL"/>
        </a:p>
      </dgm:t>
    </dgm:pt>
    <dgm:pt modelId="{8862A8EB-0324-40C4-8E1C-DF249A9F6836}">
      <dgm:prSet phldrT="[Tekst]" custT="1"/>
      <dgm:spPr/>
      <dgm:t>
        <a:bodyPr/>
        <a:lstStyle/>
        <a:p>
          <a:r>
            <a:rPr lang="pl-PL" sz="1800" b="1" dirty="0">
              <a:solidFill>
                <a:srgbClr val="C00000"/>
              </a:solidFill>
            </a:rPr>
            <a:t>PPP</a:t>
          </a:r>
        </a:p>
        <a:p>
          <a:r>
            <a:rPr lang="pl-PL" sz="1400" b="1" dirty="0"/>
            <a:t>Jako statutowa działalność</a:t>
          </a:r>
        </a:p>
      </dgm:t>
    </dgm:pt>
    <dgm:pt modelId="{706AD56B-8A86-4844-AC76-20C347FEC1F6}" type="parTrans" cxnId="{78F2A0D4-2F7A-4430-BC52-8C35CDB9AE8C}">
      <dgm:prSet/>
      <dgm:spPr/>
      <dgm:t>
        <a:bodyPr/>
        <a:lstStyle/>
        <a:p>
          <a:endParaRPr lang="pl-PL"/>
        </a:p>
      </dgm:t>
    </dgm:pt>
    <dgm:pt modelId="{C5B1C58A-5453-4042-B63F-CAA46D456511}" type="sibTrans" cxnId="{78F2A0D4-2F7A-4430-BC52-8C35CDB9AE8C}">
      <dgm:prSet/>
      <dgm:spPr/>
      <dgm:t>
        <a:bodyPr/>
        <a:lstStyle/>
        <a:p>
          <a:endParaRPr lang="pl-PL"/>
        </a:p>
      </dgm:t>
    </dgm:pt>
    <dgm:pt modelId="{FE547CCD-4EF8-48AD-A1EB-ABE4A4E98318}">
      <dgm:prSet phldrT="[Tekst]" custT="1"/>
      <dgm:spPr/>
      <dgm:t>
        <a:bodyPr/>
        <a:lstStyle/>
        <a:p>
          <a:r>
            <a:rPr lang="pl-PL" sz="1800" b="1" dirty="0">
              <a:solidFill>
                <a:srgbClr val="C00000"/>
              </a:solidFill>
            </a:rPr>
            <a:t>Biblioteka Pedagogiczna</a:t>
          </a:r>
        </a:p>
        <a:p>
          <a:r>
            <a:rPr lang="pl-PL" sz="1400" b="1" dirty="0"/>
            <a:t>Jako statutowa działalność</a:t>
          </a:r>
        </a:p>
      </dgm:t>
    </dgm:pt>
    <dgm:pt modelId="{3F992B46-A122-4F92-8CFF-131835EFCE14}" type="parTrans" cxnId="{13B8B6AD-88D2-4363-A543-F6CFEEF4C2F3}">
      <dgm:prSet/>
      <dgm:spPr/>
      <dgm:t>
        <a:bodyPr/>
        <a:lstStyle/>
        <a:p>
          <a:endParaRPr lang="pl-PL"/>
        </a:p>
      </dgm:t>
    </dgm:pt>
    <dgm:pt modelId="{434BC21E-32D5-40DD-AA3B-63E5C5159C2E}" type="sibTrans" cxnId="{13B8B6AD-88D2-4363-A543-F6CFEEF4C2F3}">
      <dgm:prSet/>
      <dgm:spPr/>
      <dgm:t>
        <a:bodyPr/>
        <a:lstStyle/>
        <a:p>
          <a:endParaRPr lang="pl-PL"/>
        </a:p>
      </dgm:t>
    </dgm:pt>
    <dgm:pt modelId="{792F5664-A8C7-416E-87E2-BABA2531FBE9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1800" b="1" dirty="0">
              <a:solidFill>
                <a:srgbClr val="C00000"/>
              </a:solidFill>
            </a:rPr>
            <a:t>Wspomaganie szkoły w ramach środków</a:t>
          </a:r>
        </a:p>
        <a:p>
          <a:r>
            <a:rPr lang="pl-PL" sz="1800" b="1" dirty="0">
              <a:solidFill>
                <a:srgbClr val="C00000"/>
              </a:solidFill>
            </a:rPr>
            <a:t> na DZN</a:t>
          </a:r>
        </a:p>
      </dgm:t>
    </dgm:pt>
    <dgm:pt modelId="{FB782F0C-F338-441C-BA69-731975F5C96D}" type="parTrans" cxnId="{85AF14E3-846A-49B4-A118-9A910B6FB76E}">
      <dgm:prSet/>
      <dgm:spPr/>
      <dgm:t>
        <a:bodyPr/>
        <a:lstStyle/>
        <a:p>
          <a:endParaRPr lang="pl-PL"/>
        </a:p>
      </dgm:t>
    </dgm:pt>
    <dgm:pt modelId="{459ABE5B-F56D-40E9-98B9-F7C651AC1975}" type="sibTrans" cxnId="{85AF14E3-846A-49B4-A118-9A910B6FB76E}">
      <dgm:prSet/>
      <dgm:spPr/>
      <dgm:t>
        <a:bodyPr/>
        <a:lstStyle/>
        <a:p>
          <a:endParaRPr lang="pl-PL"/>
        </a:p>
      </dgm:t>
    </dgm:pt>
    <dgm:pt modelId="{1D3D0ECF-7DD0-4834-8C18-6305849D1DBD}">
      <dgm:prSet phldrT="[Tekst]" custT="1"/>
      <dgm:spPr/>
      <dgm:t>
        <a:bodyPr/>
        <a:lstStyle/>
        <a:p>
          <a:r>
            <a:rPr lang="pl-PL" sz="1800" b="1" dirty="0">
              <a:solidFill>
                <a:srgbClr val="C00000"/>
              </a:solidFill>
            </a:rPr>
            <a:t>Wsparcie</a:t>
          </a:r>
        </a:p>
        <a:p>
          <a:r>
            <a:rPr lang="pl-PL" sz="1800" b="1" dirty="0">
              <a:solidFill>
                <a:srgbClr val="C00000"/>
              </a:solidFill>
            </a:rPr>
            <a:t> JST</a:t>
          </a:r>
        </a:p>
        <a:p>
          <a:r>
            <a:rPr lang="pl-PL" sz="1400" b="1" dirty="0"/>
            <a:t>W ramach realizacji programu</a:t>
          </a:r>
        </a:p>
      </dgm:t>
    </dgm:pt>
    <dgm:pt modelId="{D8012964-CA5B-442A-9CA6-F18EC6A210E6}" type="parTrans" cxnId="{8A1951D6-C538-4F0D-90D4-E62AD79279FE}">
      <dgm:prSet/>
      <dgm:spPr/>
      <dgm:t>
        <a:bodyPr/>
        <a:lstStyle/>
        <a:p>
          <a:endParaRPr lang="pl-PL"/>
        </a:p>
      </dgm:t>
    </dgm:pt>
    <dgm:pt modelId="{A65B4696-6CDE-4AA2-87ED-B979FAC3F350}" type="sibTrans" cxnId="{8A1951D6-C538-4F0D-90D4-E62AD79279FE}">
      <dgm:prSet/>
      <dgm:spPr/>
      <dgm:t>
        <a:bodyPr/>
        <a:lstStyle/>
        <a:p>
          <a:endParaRPr lang="pl-PL"/>
        </a:p>
      </dgm:t>
    </dgm:pt>
    <dgm:pt modelId="{5C2B7216-4F07-4CB0-82EA-7C0C19318A69}" type="pres">
      <dgm:prSet presAssocID="{00026778-47CF-4CE4-9D11-024076CA2438}" presName="cycle" presStyleCnt="0">
        <dgm:presLayoutVars>
          <dgm:dir/>
          <dgm:resizeHandles val="exact"/>
        </dgm:presLayoutVars>
      </dgm:prSet>
      <dgm:spPr/>
    </dgm:pt>
    <dgm:pt modelId="{E17B5DC7-23AE-4222-9F50-4A7941AF90A1}" type="pres">
      <dgm:prSet presAssocID="{C9F64627-41B5-4DD6-BE48-FA4821D17E1D}" presName="node" presStyleLbl="node1" presStyleIdx="0" presStyleCnt="5">
        <dgm:presLayoutVars>
          <dgm:bulletEnabled val="1"/>
        </dgm:presLayoutVars>
      </dgm:prSet>
      <dgm:spPr/>
    </dgm:pt>
    <dgm:pt modelId="{6A637B3A-FCD4-4505-B811-7C31567081C7}" type="pres">
      <dgm:prSet presAssocID="{C9F64627-41B5-4DD6-BE48-FA4821D17E1D}" presName="spNode" presStyleCnt="0"/>
      <dgm:spPr/>
    </dgm:pt>
    <dgm:pt modelId="{1C94BE8A-863B-4D8F-A6CE-30FC2E421555}" type="pres">
      <dgm:prSet presAssocID="{BEA021D3-8192-42B3-B8C7-16E88C01BBE4}" presName="sibTrans" presStyleLbl="sibTrans1D1" presStyleIdx="0" presStyleCnt="5"/>
      <dgm:spPr/>
    </dgm:pt>
    <dgm:pt modelId="{332A31C1-D5C5-4834-BD08-ECF1B713B0E1}" type="pres">
      <dgm:prSet presAssocID="{8862A8EB-0324-40C4-8E1C-DF249A9F6836}" presName="node" presStyleLbl="node1" presStyleIdx="1" presStyleCnt="5">
        <dgm:presLayoutVars>
          <dgm:bulletEnabled val="1"/>
        </dgm:presLayoutVars>
      </dgm:prSet>
      <dgm:spPr/>
    </dgm:pt>
    <dgm:pt modelId="{7DB282CF-9EDE-47C8-806E-206674EC0F84}" type="pres">
      <dgm:prSet presAssocID="{8862A8EB-0324-40C4-8E1C-DF249A9F6836}" presName="spNode" presStyleCnt="0"/>
      <dgm:spPr/>
    </dgm:pt>
    <dgm:pt modelId="{C2604C98-C725-4D54-B904-21BA0C7952F3}" type="pres">
      <dgm:prSet presAssocID="{C5B1C58A-5453-4042-B63F-CAA46D456511}" presName="sibTrans" presStyleLbl="sibTrans1D1" presStyleIdx="1" presStyleCnt="5"/>
      <dgm:spPr/>
    </dgm:pt>
    <dgm:pt modelId="{CABFD078-13F3-4632-AD46-9D82B5A8858B}" type="pres">
      <dgm:prSet presAssocID="{FE547CCD-4EF8-48AD-A1EB-ABE4A4E98318}" presName="node" presStyleLbl="node1" presStyleIdx="2" presStyleCnt="5" custScaleX="139722">
        <dgm:presLayoutVars>
          <dgm:bulletEnabled val="1"/>
        </dgm:presLayoutVars>
      </dgm:prSet>
      <dgm:spPr/>
    </dgm:pt>
    <dgm:pt modelId="{34A347C0-5917-41F6-8F61-097CC2CFE3D3}" type="pres">
      <dgm:prSet presAssocID="{FE547CCD-4EF8-48AD-A1EB-ABE4A4E98318}" presName="spNode" presStyleCnt="0"/>
      <dgm:spPr/>
    </dgm:pt>
    <dgm:pt modelId="{99154D36-5392-42CD-AF2A-BBBF7501D52F}" type="pres">
      <dgm:prSet presAssocID="{434BC21E-32D5-40DD-AA3B-63E5C5159C2E}" presName="sibTrans" presStyleLbl="sibTrans1D1" presStyleIdx="2" presStyleCnt="5"/>
      <dgm:spPr/>
    </dgm:pt>
    <dgm:pt modelId="{4416C025-C53F-4DCF-8891-4B5915AF648C}" type="pres">
      <dgm:prSet presAssocID="{792F5664-A8C7-416E-87E2-BABA2531FBE9}" presName="node" presStyleLbl="node1" presStyleIdx="3" presStyleCnt="5" custScaleX="155059">
        <dgm:presLayoutVars>
          <dgm:bulletEnabled val="1"/>
        </dgm:presLayoutVars>
      </dgm:prSet>
      <dgm:spPr/>
    </dgm:pt>
    <dgm:pt modelId="{4752FA98-C41A-4902-9599-7A39A989EF95}" type="pres">
      <dgm:prSet presAssocID="{792F5664-A8C7-416E-87E2-BABA2531FBE9}" presName="spNode" presStyleCnt="0"/>
      <dgm:spPr/>
    </dgm:pt>
    <dgm:pt modelId="{F2AF5BC1-7D92-4C82-82F8-BB77294343A0}" type="pres">
      <dgm:prSet presAssocID="{459ABE5B-F56D-40E9-98B9-F7C651AC1975}" presName="sibTrans" presStyleLbl="sibTrans1D1" presStyleIdx="3" presStyleCnt="5"/>
      <dgm:spPr/>
    </dgm:pt>
    <dgm:pt modelId="{848805F0-E8E8-440B-B801-9EB507A3CC6C}" type="pres">
      <dgm:prSet presAssocID="{1D3D0ECF-7DD0-4834-8C18-6305849D1DBD}" presName="node" presStyleLbl="node1" presStyleIdx="4" presStyleCnt="5" custScaleX="130860">
        <dgm:presLayoutVars>
          <dgm:bulletEnabled val="1"/>
        </dgm:presLayoutVars>
      </dgm:prSet>
      <dgm:spPr/>
    </dgm:pt>
    <dgm:pt modelId="{38035A63-689C-482C-9357-41A4E0BA5903}" type="pres">
      <dgm:prSet presAssocID="{1D3D0ECF-7DD0-4834-8C18-6305849D1DBD}" presName="spNode" presStyleCnt="0"/>
      <dgm:spPr/>
    </dgm:pt>
    <dgm:pt modelId="{A1BE22EF-24B4-46F7-A6AE-E34817CB2917}" type="pres">
      <dgm:prSet presAssocID="{A65B4696-6CDE-4AA2-87ED-B979FAC3F350}" presName="sibTrans" presStyleLbl="sibTrans1D1" presStyleIdx="4" presStyleCnt="5"/>
      <dgm:spPr/>
    </dgm:pt>
  </dgm:ptLst>
  <dgm:cxnLst>
    <dgm:cxn modelId="{EF3B4E03-A2AB-4EC8-9DED-3B1A92AD2AC8}" type="presOf" srcId="{BEA021D3-8192-42B3-B8C7-16E88C01BBE4}" destId="{1C94BE8A-863B-4D8F-A6CE-30FC2E421555}" srcOrd="0" destOrd="0" presId="urn:microsoft.com/office/officeart/2005/8/layout/cycle6"/>
    <dgm:cxn modelId="{13A39909-9F48-4CF2-9ABB-3AB0B41B6A49}" type="presOf" srcId="{C9F64627-41B5-4DD6-BE48-FA4821D17E1D}" destId="{E17B5DC7-23AE-4222-9F50-4A7941AF90A1}" srcOrd="0" destOrd="0" presId="urn:microsoft.com/office/officeart/2005/8/layout/cycle6"/>
    <dgm:cxn modelId="{3DADBB12-FA8E-4B60-99F5-76D71314EA5A}" type="presOf" srcId="{792F5664-A8C7-416E-87E2-BABA2531FBE9}" destId="{4416C025-C53F-4DCF-8891-4B5915AF648C}" srcOrd="0" destOrd="0" presId="urn:microsoft.com/office/officeart/2005/8/layout/cycle6"/>
    <dgm:cxn modelId="{BC953413-5F04-4F49-A2D5-8C2D729796CC}" type="presOf" srcId="{C5B1C58A-5453-4042-B63F-CAA46D456511}" destId="{C2604C98-C725-4D54-B904-21BA0C7952F3}" srcOrd="0" destOrd="0" presId="urn:microsoft.com/office/officeart/2005/8/layout/cycle6"/>
    <dgm:cxn modelId="{D8964616-953E-4667-BDA7-124CFFA42C4C}" type="presOf" srcId="{459ABE5B-F56D-40E9-98B9-F7C651AC1975}" destId="{F2AF5BC1-7D92-4C82-82F8-BB77294343A0}" srcOrd="0" destOrd="0" presId="urn:microsoft.com/office/officeart/2005/8/layout/cycle6"/>
    <dgm:cxn modelId="{3B420C6F-614B-4F87-BFD4-499CEB1C5CD3}" type="presOf" srcId="{00026778-47CF-4CE4-9D11-024076CA2438}" destId="{5C2B7216-4F07-4CB0-82EA-7C0C19318A69}" srcOrd="0" destOrd="0" presId="urn:microsoft.com/office/officeart/2005/8/layout/cycle6"/>
    <dgm:cxn modelId="{5DC41755-72CF-4770-AC11-72EB6750868F}" srcId="{00026778-47CF-4CE4-9D11-024076CA2438}" destId="{C9F64627-41B5-4DD6-BE48-FA4821D17E1D}" srcOrd="0" destOrd="0" parTransId="{12A5A627-D441-4FB2-845E-8ED8A16ECB59}" sibTransId="{BEA021D3-8192-42B3-B8C7-16E88C01BBE4}"/>
    <dgm:cxn modelId="{EC612F79-BA24-4421-8C85-A01E4A666E76}" type="presOf" srcId="{FE547CCD-4EF8-48AD-A1EB-ABE4A4E98318}" destId="{CABFD078-13F3-4632-AD46-9D82B5A8858B}" srcOrd="0" destOrd="0" presId="urn:microsoft.com/office/officeart/2005/8/layout/cycle6"/>
    <dgm:cxn modelId="{13B8B6AD-88D2-4363-A543-F6CFEEF4C2F3}" srcId="{00026778-47CF-4CE4-9D11-024076CA2438}" destId="{FE547CCD-4EF8-48AD-A1EB-ABE4A4E98318}" srcOrd="2" destOrd="0" parTransId="{3F992B46-A122-4F92-8CFF-131835EFCE14}" sibTransId="{434BC21E-32D5-40DD-AA3B-63E5C5159C2E}"/>
    <dgm:cxn modelId="{1F1EEDB7-93E8-43CD-9BCA-44F5F9524E7E}" type="presOf" srcId="{A65B4696-6CDE-4AA2-87ED-B979FAC3F350}" destId="{A1BE22EF-24B4-46F7-A6AE-E34817CB2917}" srcOrd="0" destOrd="0" presId="urn:microsoft.com/office/officeart/2005/8/layout/cycle6"/>
    <dgm:cxn modelId="{78F2A0D4-2F7A-4430-BC52-8C35CDB9AE8C}" srcId="{00026778-47CF-4CE4-9D11-024076CA2438}" destId="{8862A8EB-0324-40C4-8E1C-DF249A9F6836}" srcOrd="1" destOrd="0" parTransId="{706AD56B-8A86-4844-AC76-20C347FEC1F6}" sibTransId="{C5B1C58A-5453-4042-B63F-CAA46D456511}"/>
    <dgm:cxn modelId="{8A1951D6-C538-4F0D-90D4-E62AD79279FE}" srcId="{00026778-47CF-4CE4-9D11-024076CA2438}" destId="{1D3D0ECF-7DD0-4834-8C18-6305849D1DBD}" srcOrd="4" destOrd="0" parTransId="{D8012964-CA5B-442A-9CA6-F18EC6A210E6}" sibTransId="{A65B4696-6CDE-4AA2-87ED-B979FAC3F350}"/>
    <dgm:cxn modelId="{85AF14E3-846A-49B4-A118-9A910B6FB76E}" srcId="{00026778-47CF-4CE4-9D11-024076CA2438}" destId="{792F5664-A8C7-416E-87E2-BABA2531FBE9}" srcOrd="3" destOrd="0" parTransId="{FB782F0C-F338-441C-BA69-731975F5C96D}" sibTransId="{459ABE5B-F56D-40E9-98B9-F7C651AC1975}"/>
    <dgm:cxn modelId="{A3C402E8-B4D7-4C7B-A595-35484EC078B7}" type="presOf" srcId="{8862A8EB-0324-40C4-8E1C-DF249A9F6836}" destId="{332A31C1-D5C5-4834-BD08-ECF1B713B0E1}" srcOrd="0" destOrd="0" presId="urn:microsoft.com/office/officeart/2005/8/layout/cycle6"/>
    <dgm:cxn modelId="{A76564ED-B78F-4984-BB2E-D359C5D68BD2}" type="presOf" srcId="{1D3D0ECF-7DD0-4834-8C18-6305849D1DBD}" destId="{848805F0-E8E8-440B-B801-9EB507A3CC6C}" srcOrd="0" destOrd="0" presId="urn:microsoft.com/office/officeart/2005/8/layout/cycle6"/>
    <dgm:cxn modelId="{AC7D20FA-A1C6-4D39-8562-6104AA74888C}" type="presOf" srcId="{434BC21E-32D5-40DD-AA3B-63E5C5159C2E}" destId="{99154D36-5392-42CD-AF2A-BBBF7501D52F}" srcOrd="0" destOrd="0" presId="urn:microsoft.com/office/officeart/2005/8/layout/cycle6"/>
    <dgm:cxn modelId="{08CA236F-608A-42AE-8F7C-4E2874FBFFE1}" type="presParOf" srcId="{5C2B7216-4F07-4CB0-82EA-7C0C19318A69}" destId="{E17B5DC7-23AE-4222-9F50-4A7941AF90A1}" srcOrd="0" destOrd="0" presId="urn:microsoft.com/office/officeart/2005/8/layout/cycle6"/>
    <dgm:cxn modelId="{A8C42B6D-EB39-4571-BE28-DDA41E59F325}" type="presParOf" srcId="{5C2B7216-4F07-4CB0-82EA-7C0C19318A69}" destId="{6A637B3A-FCD4-4505-B811-7C31567081C7}" srcOrd="1" destOrd="0" presId="urn:microsoft.com/office/officeart/2005/8/layout/cycle6"/>
    <dgm:cxn modelId="{023D816A-CACC-49DA-B9EF-DE7E6B59ABDD}" type="presParOf" srcId="{5C2B7216-4F07-4CB0-82EA-7C0C19318A69}" destId="{1C94BE8A-863B-4D8F-A6CE-30FC2E421555}" srcOrd="2" destOrd="0" presId="urn:microsoft.com/office/officeart/2005/8/layout/cycle6"/>
    <dgm:cxn modelId="{E80B3B15-AA6C-47A0-9C3F-6283FFDEFBD8}" type="presParOf" srcId="{5C2B7216-4F07-4CB0-82EA-7C0C19318A69}" destId="{332A31C1-D5C5-4834-BD08-ECF1B713B0E1}" srcOrd="3" destOrd="0" presId="urn:microsoft.com/office/officeart/2005/8/layout/cycle6"/>
    <dgm:cxn modelId="{7EDDB386-ADED-4D1B-8C25-44F60FA8928D}" type="presParOf" srcId="{5C2B7216-4F07-4CB0-82EA-7C0C19318A69}" destId="{7DB282CF-9EDE-47C8-806E-206674EC0F84}" srcOrd="4" destOrd="0" presId="urn:microsoft.com/office/officeart/2005/8/layout/cycle6"/>
    <dgm:cxn modelId="{A3B91BA4-5A78-45C1-93B6-810FDC357C76}" type="presParOf" srcId="{5C2B7216-4F07-4CB0-82EA-7C0C19318A69}" destId="{C2604C98-C725-4D54-B904-21BA0C7952F3}" srcOrd="5" destOrd="0" presId="urn:microsoft.com/office/officeart/2005/8/layout/cycle6"/>
    <dgm:cxn modelId="{CBAC6A3A-7140-4797-97D2-5A17F33CB39D}" type="presParOf" srcId="{5C2B7216-4F07-4CB0-82EA-7C0C19318A69}" destId="{CABFD078-13F3-4632-AD46-9D82B5A8858B}" srcOrd="6" destOrd="0" presId="urn:microsoft.com/office/officeart/2005/8/layout/cycle6"/>
    <dgm:cxn modelId="{AEDFC854-E8EB-4C98-A61B-7F5ED8D17144}" type="presParOf" srcId="{5C2B7216-4F07-4CB0-82EA-7C0C19318A69}" destId="{34A347C0-5917-41F6-8F61-097CC2CFE3D3}" srcOrd="7" destOrd="0" presId="urn:microsoft.com/office/officeart/2005/8/layout/cycle6"/>
    <dgm:cxn modelId="{4D0692D3-EA61-4941-A17C-D4BC8E758FB7}" type="presParOf" srcId="{5C2B7216-4F07-4CB0-82EA-7C0C19318A69}" destId="{99154D36-5392-42CD-AF2A-BBBF7501D52F}" srcOrd="8" destOrd="0" presId="urn:microsoft.com/office/officeart/2005/8/layout/cycle6"/>
    <dgm:cxn modelId="{EACA31EC-37B6-4E64-BADA-9E4DC4BC1CF7}" type="presParOf" srcId="{5C2B7216-4F07-4CB0-82EA-7C0C19318A69}" destId="{4416C025-C53F-4DCF-8891-4B5915AF648C}" srcOrd="9" destOrd="0" presId="urn:microsoft.com/office/officeart/2005/8/layout/cycle6"/>
    <dgm:cxn modelId="{0621A686-21A3-4F0C-AE52-66EB995243C7}" type="presParOf" srcId="{5C2B7216-4F07-4CB0-82EA-7C0C19318A69}" destId="{4752FA98-C41A-4902-9599-7A39A989EF95}" srcOrd="10" destOrd="0" presId="urn:microsoft.com/office/officeart/2005/8/layout/cycle6"/>
    <dgm:cxn modelId="{85AB6C53-DFA1-4783-A6F4-BDB5D489E0E2}" type="presParOf" srcId="{5C2B7216-4F07-4CB0-82EA-7C0C19318A69}" destId="{F2AF5BC1-7D92-4C82-82F8-BB77294343A0}" srcOrd="11" destOrd="0" presId="urn:microsoft.com/office/officeart/2005/8/layout/cycle6"/>
    <dgm:cxn modelId="{31FDA479-F937-40CF-8F0C-024B3EE0BBAF}" type="presParOf" srcId="{5C2B7216-4F07-4CB0-82EA-7C0C19318A69}" destId="{848805F0-E8E8-440B-B801-9EB507A3CC6C}" srcOrd="12" destOrd="0" presId="urn:microsoft.com/office/officeart/2005/8/layout/cycle6"/>
    <dgm:cxn modelId="{53E1E9D3-3CD4-4A70-A53E-61D1FA37B901}" type="presParOf" srcId="{5C2B7216-4F07-4CB0-82EA-7C0C19318A69}" destId="{38035A63-689C-482C-9357-41A4E0BA5903}" srcOrd="13" destOrd="0" presId="urn:microsoft.com/office/officeart/2005/8/layout/cycle6"/>
    <dgm:cxn modelId="{56384767-056D-4FEE-9950-95F2BFEF86CD}" type="presParOf" srcId="{5C2B7216-4F07-4CB0-82EA-7C0C19318A69}" destId="{A1BE22EF-24B4-46F7-A6AE-E34817CB291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B5DC7-23AE-4222-9F50-4A7941AF90A1}">
      <dsp:nvSpPr>
        <dsp:cNvPr id="0" name=""/>
        <dsp:cNvSpPr/>
      </dsp:nvSpPr>
      <dsp:spPr>
        <a:xfrm>
          <a:off x="3572334" y="965"/>
          <a:ext cx="1513855" cy="9840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C00000"/>
              </a:solidFill>
            </a:rPr>
            <a:t>ODN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Jako statutowa działalność</a:t>
          </a:r>
        </a:p>
      </dsp:txBody>
      <dsp:txXfrm>
        <a:off x="3620369" y="49000"/>
        <a:ext cx="1417785" cy="887936"/>
      </dsp:txXfrm>
    </dsp:sp>
    <dsp:sp modelId="{1C94BE8A-863B-4D8F-A6CE-30FC2E421555}">
      <dsp:nvSpPr>
        <dsp:cNvPr id="0" name=""/>
        <dsp:cNvSpPr/>
      </dsp:nvSpPr>
      <dsp:spPr>
        <a:xfrm>
          <a:off x="2362804" y="492968"/>
          <a:ext cx="3932914" cy="3932914"/>
        </a:xfrm>
        <a:custGeom>
          <a:avLst/>
          <a:gdLst/>
          <a:ahLst/>
          <a:cxnLst/>
          <a:rect l="0" t="0" r="0" b="0"/>
          <a:pathLst>
            <a:path>
              <a:moveTo>
                <a:pt x="2733791" y="155890"/>
              </a:moveTo>
              <a:arcTo wR="1966457" hR="1966457" stAng="17578059" swAng="19621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A31C1-D5C5-4834-BD08-ECF1B713B0E1}">
      <dsp:nvSpPr>
        <dsp:cNvPr id="0" name=""/>
        <dsp:cNvSpPr/>
      </dsp:nvSpPr>
      <dsp:spPr>
        <a:xfrm>
          <a:off x="5442545" y="1359753"/>
          <a:ext cx="1513855" cy="9840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C00000"/>
              </a:solidFill>
            </a:rPr>
            <a:t>PPP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Jako statutowa działalność</a:t>
          </a:r>
        </a:p>
      </dsp:txBody>
      <dsp:txXfrm>
        <a:off x="5490580" y="1407788"/>
        <a:ext cx="1417785" cy="887936"/>
      </dsp:txXfrm>
    </dsp:sp>
    <dsp:sp modelId="{C2604C98-C725-4D54-B904-21BA0C7952F3}">
      <dsp:nvSpPr>
        <dsp:cNvPr id="0" name=""/>
        <dsp:cNvSpPr/>
      </dsp:nvSpPr>
      <dsp:spPr>
        <a:xfrm>
          <a:off x="2362804" y="492968"/>
          <a:ext cx="3932914" cy="3932914"/>
        </a:xfrm>
        <a:custGeom>
          <a:avLst/>
          <a:gdLst/>
          <a:ahLst/>
          <a:cxnLst/>
          <a:rect l="0" t="0" r="0" b="0"/>
          <a:pathLst>
            <a:path>
              <a:moveTo>
                <a:pt x="3930210" y="1863363"/>
              </a:moveTo>
              <a:arcTo wR="1966457" hR="1966457" stAng="21419691" swAng="21967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FD078-13F3-4632-AD46-9D82B5A8858B}">
      <dsp:nvSpPr>
        <dsp:cNvPr id="0" name=""/>
        <dsp:cNvSpPr/>
      </dsp:nvSpPr>
      <dsp:spPr>
        <a:xfrm>
          <a:off x="4427521" y="3558319"/>
          <a:ext cx="2115189" cy="9840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C00000"/>
              </a:solidFill>
            </a:rPr>
            <a:t>Biblioteka Pedagogiczna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Jako statutowa działalność</a:t>
          </a:r>
        </a:p>
      </dsp:txBody>
      <dsp:txXfrm>
        <a:off x="4475556" y="3606354"/>
        <a:ext cx="2019119" cy="887936"/>
      </dsp:txXfrm>
    </dsp:sp>
    <dsp:sp modelId="{99154D36-5392-42CD-AF2A-BBBF7501D52F}">
      <dsp:nvSpPr>
        <dsp:cNvPr id="0" name=""/>
        <dsp:cNvSpPr/>
      </dsp:nvSpPr>
      <dsp:spPr>
        <a:xfrm>
          <a:off x="2362804" y="492968"/>
          <a:ext cx="3932914" cy="3932914"/>
        </a:xfrm>
        <a:custGeom>
          <a:avLst/>
          <a:gdLst/>
          <a:ahLst/>
          <a:cxnLst/>
          <a:rect l="0" t="0" r="0" b="0"/>
          <a:pathLst>
            <a:path>
              <a:moveTo>
                <a:pt x="2063913" y="3930497"/>
              </a:moveTo>
              <a:arcTo wR="1966457" hR="1966457" stAng="5229558" swAng="13786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6C025-C53F-4DCF-8891-4B5915AF648C}">
      <dsp:nvSpPr>
        <dsp:cNvPr id="0" name=""/>
        <dsp:cNvSpPr/>
      </dsp:nvSpPr>
      <dsp:spPr>
        <a:xfrm>
          <a:off x="1999722" y="3558319"/>
          <a:ext cx="2347369" cy="98400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C00000"/>
              </a:solidFill>
            </a:rPr>
            <a:t>Wspomaganie szkoły w ramach środków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C00000"/>
              </a:solidFill>
            </a:rPr>
            <a:t> na DZN</a:t>
          </a:r>
        </a:p>
      </dsp:txBody>
      <dsp:txXfrm>
        <a:off x="2047757" y="3606354"/>
        <a:ext cx="2251299" cy="887936"/>
      </dsp:txXfrm>
    </dsp:sp>
    <dsp:sp modelId="{F2AF5BC1-7D92-4C82-82F8-BB77294343A0}">
      <dsp:nvSpPr>
        <dsp:cNvPr id="0" name=""/>
        <dsp:cNvSpPr/>
      </dsp:nvSpPr>
      <dsp:spPr>
        <a:xfrm>
          <a:off x="2362804" y="492968"/>
          <a:ext cx="3932914" cy="3932914"/>
        </a:xfrm>
        <a:custGeom>
          <a:avLst/>
          <a:gdLst/>
          <a:ahLst/>
          <a:cxnLst/>
          <a:rect l="0" t="0" r="0" b="0"/>
          <a:pathLst>
            <a:path>
              <a:moveTo>
                <a:pt x="328691" y="3054886"/>
              </a:moveTo>
              <a:arcTo wR="1966457" hR="1966457" stAng="8783562" swAng="21967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805F0-E8E8-440B-B801-9EB507A3CC6C}">
      <dsp:nvSpPr>
        <dsp:cNvPr id="0" name=""/>
        <dsp:cNvSpPr/>
      </dsp:nvSpPr>
      <dsp:spPr>
        <a:xfrm>
          <a:off x="1468534" y="1359753"/>
          <a:ext cx="1981031" cy="9840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C00000"/>
              </a:solidFill>
            </a:rPr>
            <a:t>Wsparcie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C00000"/>
              </a:solidFill>
            </a:rPr>
            <a:t> JST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 ramach realizacji programu</a:t>
          </a:r>
        </a:p>
      </dsp:txBody>
      <dsp:txXfrm>
        <a:off x="1516569" y="1407788"/>
        <a:ext cx="1884961" cy="887936"/>
      </dsp:txXfrm>
    </dsp:sp>
    <dsp:sp modelId="{A1BE22EF-24B4-46F7-A6AE-E34817CB2917}">
      <dsp:nvSpPr>
        <dsp:cNvPr id="0" name=""/>
        <dsp:cNvSpPr/>
      </dsp:nvSpPr>
      <dsp:spPr>
        <a:xfrm>
          <a:off x="2362804" y="492968"/>
          <a:ext cx="3932914" cy="3932914"/>
        </a:xfrm>
        <a:custGeom>
          <a:avLst/>
          <a:gdLst/>
          <a:ahLst/>
          <a:cxnLst/>
          <a:rect l="0" t="0" r="0" b="0"/>
          <a:pathLst>
            <a:path>
              <a:moveTo>
                <a:pt x="342558" y="857445"/>
              </a:moveTo>
              <a:arcTo wR="1966457" hR="1966457" stAng="12859825" swAng="19621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EA9B63-DC5A-447D-9E4D-D0209CA5B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45FCD0-46E2-4D89-BCCD-B63A2E359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2BE0FD-6355-443A-AB13-B803BF91D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B5EB2F-27A3-471E-ACDA-94FF5376DF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910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 noChangeArrowheads="1"/>
          </p:cNvSpPr>
          <p:nvPr>
            <p:ph type="ctrTitle"/>
          </p:nvPr>
        </p:nvSpPr>
        <p:spPr>
          <a:xfrm>
            <a:off x="395537" y="3178277"/>
            <a:ext cx="8195399" cy="1134126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pl-PL" altLang="pl-PL" sz="1800" b="1" dirty="0"/>
              <a:t>Przykładowy model podziału środków  na doskonalenie zawodowe nauczycieli                     w kontekście podniesienia jakości pracy szkół/placówek oświatowych - Część I  Finansowanie kompleksowe wspomagania szkół/placówek oświatowych</a:t>
            </a:r>
            <a:br>
              <a:rPr lang="pl-PL" altLang="pl-PL" sz="1800" b="1" dirty="0"/>
            </a:br>
            <a:r>
              <a:rPr lang="pl-PL" altLang="pl-PL" sz="1800" b="1" dirty="0"/>
              <a:t>Moduł V, Dzień 1 sesja 2 i 3</a:t>
            </a:r>
            <a:br>
              <a:rPr lang="pl-PL" altLang="pl-PL" sz="1800" b="1" dirty="0"/>
            </a:br>
            <a:r>
              <a:rPr lang="pl-PL" sz="750" dirty="0">
                <a:solidFill>
                  <a:prstClr val="white"/>
                </a:solidFill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1800" dirty="0">
                <a:solidFill>
                  <a:prstClr val="white"/>
                </a:solidFill>
              </a:rPr>
            </a:br>
            <a:r>
              <a:rPr lang="pl-PL" sz="1800" dirty="0">
                <a:solidFill>
                  <a:prstClr val="white"/>
                </a:solidFill>
              </a:rPr>
              <a:t>                                Autor: Liliana Zientecka/ Katarzyna Zychowicz/ Dorota Tomaszewicz</a:t>
            </a:r>
            <a:br>
              <a:rPr lang="pl-PL" altLang="pl-PL" sz="1800" b="1" dirty="0"/>
            </a:br>
            <a:br>
              <a:rPr lang="pl-PL" altLang="pl-PL" sz="1500" dirty="0"/>
            </a:br>
            <a:br>
              <a:rPr lang="pl-PL" altLang="pl-PL" sz="1500" dirty="0"/>
            </a:br>
            <a:br>
              <a:rPr lang="pl-PL" altLang="pl-PL" sz="1800" b="1" dirty="0"/>
            </a:b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283782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Treści – wymagania szczegółowe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0" indent="-342900">
              <a:buAutoNum type="arabicPeriod"/>
            </a:pPr>
            <a:r>
              <a:rPr lang="pl-PL" dirty="0"/>
              <a:t>Instytucje, których działalność wspiera rozwój kompetencji kluczowych</a:t>
            </a:r>
          </a:p>
          <a:p>
            <a:pPr marL="342900" indent="-342900">
              <a:buAutoNum type="arabicPeriod"/>
            </a:pPr>
            <a:r>
              <a:rPr lang="pl-PL" dirty="0"/>
              <a:t>Zewnętrzne źródła finansowania zadań oświatowych</a:t>
            </a:r>
          </a:p>
          <a:p>
            <a:pPr marL="342900" indent="-342900">
              <a:buAutoNum type="arabicPeriod"/>
            </a:pPr>
            <a:r>
              <a:rPr lang="pl-PL" dirty="0"/>
              <a:t>Budżetowanie zadań w planie strategicznym rozwoju oświaty na przykładzie procesowego wspomagania szkół. </a:t>
            </a:r>
          </a:p>
        </p:txBody>
      </p:sp>
    </p:spTree>
    <p:extLst>
      <p:ext uri="{BB962C8B-B14F-4D97-AF65-F5344CB8AC3E}">
        <p14:creationId xmlns:p14="http://schemas.microsoft.com/office/powerpoint/2010/main" val="338739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41637" cy="476250"/>
          </a:xfrm>
        </p:spPr>
        <p:txBody>
          <a:bodyPr/>
          <a:lstStyle/>
          <a:p>
            <a:r>
              <a:rPr lang="pl-PL" altLang="pl-PL" sz="2100" b="1" dirty="0"/>
              <a:t>System wspomagania szkół w rozwijaniu kompetencji kluczowych uczniów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53431"/>
              </p:ext>
            </p:extLst>
          </p:nvPr>
        </p:nvGraphicFramePr>
        <p:xfrm>
          <a:off x="539552" y="1124745"/>
          <a:ext cx="8424936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57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1"/>
          <p:cNvSpPr>
            <a:spLocks noChangeArrowheads="1"/>
          </p:cNvSpPr>
          <p:nvPr/>
        </p:nvSpPr>
        <p:spPr bwMode="auto">
          <a:xfrm>
            <a:off x="1894286" y="2781301"/>
            <a:ext cx="5507831" cy="137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775" b="1" dirty="0">
                <a:solidFill>
                  <a:srgbClr val="0070C0"/>
                </a:solidFill>
                <a:latin typeface="Calibri" pitchFamily="34" charset="0"/>
              </a:rPr>
              <a:t>Wykaz źródeł finansowych                              i organizacyjnych na zadania oświatowe</a:t>
            </a:r>
          </a:p>
        </p:txBody>
      </p:sp>
    </p:spTree>
    <p:extLst>
      <p:ext uri="{BB962C8B-B14F-4D97-AF65-F5344CB8AC3E}">
        <p14:creationId xmlns:p14="http://schemas.microsoft.com/office/powerpoint/2010/main" val="149332322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rostokąt 1"/>
          <p:cNvSpPr>
            <a:spLocks noChangeArrowheads="1"/>
          </p:cNvSpPr>
          <p:nvPr/>
        </p:nvSpPr>
        <p:spPr bwMode="auto">
          <a:xfrm>
            <a:off x="479323" y="1107283"/>
            <a:ext cx="6629900" cy="41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latin typeface="Calibri" pitchFamily="34" charset="0"/>
              </a:rPr>
              <a:t>Potencjał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pl-PL" sz="1800" dirty="0">
                <a:solidFill>
                  <a:prstClr val="black"/>
                </a:solidFill>
              </a:rPr>
              <a:t>Środki unijne.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pl-PL" sz="1800" dirty="0">
                <a:solidFill>
                  <a:prstClr val="black"/>
                </a:solidFill>
              </a:rPr>
              <a:t>Środki z projektów realizowanych przez Stowarzyszenia, Fundacje i inne.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pl-PL" sz="1800" dirty="0">
                <a:solidFill>
                  <a:prstClr val="black"/>
                </a:solidFill>
              </a:rPr>
              <a:t>Środki programów rządowych.</a:t>
            </a:r>
          </a:p>
          <a:p>
            <a:pPr marL="342900" lvl="1" indent="0">
              <a:buNone/>
              <a:defRPr/>
            </a:pPr>
            <a:r>
              <a:rPr lang="pl-PL" sz="1800" dirty="0">
                <a:solidFill>
                  <a:prstClr val="black"/>
                </a:solidFill>
              </a:rPr>
              <a:t>Działalność: - instytucji doskonalenia zawodowego nauczycieli.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pl-PL" sz="1800" dirty="0">
                <a:solidFill>
                  <a:prstClr val="black"/>
                </a:solidFill>
              </a:rPr>
              <a:t>bibliotek w tym także pedagogicznych.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pl-PL" sz="1800" dirty="0">
                <a:solidFill>
                  <a:prstClr val="black"/>
                </a:solidFill>
              </a:rPr>
              <a:t> Poradni Psychologiczno-Pedagogicznych.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pl-PL" sz="1800" dirty="0">
                <a:solidFill>
                  <a:prstClr val="black"/>
                </a:solidFill>
              </a:rPr>
              <a:t>kulturalna na terenie JST.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pl-PL" sz="1800" dirty="0">
                <a:solidFill>
                  <a:prstClr val="black"/>
                </a:solidFill>
              </a:rPr>
              <a:t>z zakresu opieki społecznej- świetlice środowiskowe.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pl-PL" sz="1800" dirty="0">
                <a:solidFill>
                  <a:prstClr val="black"/>
                </a:solidFill>
              </a:rPr>
              <a:t>w zakresie kultury fizycznej.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altLang="pl-PL" sz="1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950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1601671" y="3645024"/>
            <a:ext cx="5211086" cy="755526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45073" y="3927344"/>
            <a:ext cx="32806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15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11" y="1942766"/>
            <a:ext cx="2039541" cy="20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19</TotalTime>
  <Words>230</Words>
  <Application>Microsoft Office PowerPoint</Application>
  <PresentationFormat>Pokaz na ekranie (4:3)</PresentationFormat>
  <Paragraphs>40</Paragraphs>
  <Slides>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szablon Radom</vt:lpstr>
      <vt:lpstr>Projekt realizowany pod nadzorem Ministerstwa Edukacji Narodowej    VULCAN kompetencji  w ŚLĄSKICH SAMORZĄDACH</vt:lpstr>
      <vt:lpstr>Przykładowy model podziału środków  na doskonalenie zawodowe nauczycieli                     w kontekście podniesienia jakości pracy szkół/placówek oświatowych - Część I  Finansowanie kompleksowe wspomagania szkół/placówek oświatowych Moduł V, Dzień 1 sesja 2 i 3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                               Autor: Liliana Zientecka/ Katarzyna Zychowicz/ Dorota Tomaszewicz    </vt:lpstr>
      <vt:lpstr>Treści – wymagania szczegółowe</vt:lpstr>
      <vt:lpstr>System wspomagania szkół w rozwijaniu kompetencji kluczowych uczniów 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Dorota Tomaszewicz</cp:lastModifiedBy>
  <cp:revision>8</cp:revision>
  <dcterms:created xsi:type="dcterms:W3CDTF">2018-03-23T16:36:21Z</dcterms:created>
  <dcterms:modified xsi:type="dcterms:W3CDTF">2018-09-11T15:15:03Z</dcterms:modified>
</cp:coreProperties>
</file>